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D00"/>
    <a:srgbClr val="038CDB"/>
    <a:srgbClr val="231F20"/>
    <a:srgbClr val="FFFFFF"/>
    <a:srgbClr val="393939"/>
    <a:srgbClr val="494949"/>
    <a:srgbClr val="000000"/>
    <a:srgbClr val="5D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3" autoAdjust="0"/>
    <p:restoredTop sz="94648" autoAdjust="0"/>
  </p:normalViewPr>
  <p:slideViewPr>
    <p:cSldViewPr>
      <p:cViewPr varScale="1">
        <p:scale>
          <a:sx n="69" d="100"/>
          <a:sy n="69" d="100"/>
        </p:scale>
        <p:origin x="16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BDA9B4-B03C-441B-B690-06D513DF70D3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5445125"/>
            <a:ext cx="6048375" cy="750888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165850"/>
            <a:ext cx="6048375" cy="503238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080808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08175" cy="63357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115888"/>
            <a:ext cx="5572125" cy="63357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CD28B-3466-49E2-B0D0-561E6FF45895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9E95F-F41C-4330-98B3-2465AC482135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E3EC2-121C-4851-96E1-04246BE97B5F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C041-5968-4F59-A7D2-6F462E0F510A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D9615-12AB-454C-A408-9BB2DFEA86A7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958F5-9765-4913-8D4A-E64EE06BBE06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E39C-6AF5-403A-9AEF-EB12D317E330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43A4-C85E-41AD-B833-CC73C6C75084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4BFA0-1DAF-4E41-AFB0-53A9A8A84D79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73905-0A36-42A0-A65E-523AFC69FAFF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29CD4-F807-4112-BBF7-A23CC7B8D30D}" type="slidenum">
              <a:rPr lang="ru-RU"/>
              <a:pPr/>
              <a:t>‹N›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3667125" cy="561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836613"/>
            <a:ext cx="3668712" cy="561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6327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836613"/>
            <a:ext cx="7488237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0"/>
            <a:r>
              <a:rPr lang="ru-RU" smtClean="0"/>
              <a:t>Third level</a:t>
            </a:r>
          </a:p>
          <a:p>
            <a:pPr lvl="1"/>
            <a:r>
              <a:rPr lang="ru-RU" smtClean="0"/>
              <a:t>Fourth level</a:t>
            </a:r>
          </a:p>
          <a:p>
            <a:pPr lvl="2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C872FC-E690-466E-BAA7-B58BB0351A4E}" type="slidenum">
              <a:rPr lang="ru-RU"/>
              <a:pPr/>
              <a:t>‹N›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0;p1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42844" y="357166"/>
            <a:ext cx="4822388" cy="6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168725" y="349811"/>
            <a:ext cx="645600" cy="6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13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914025" y="381699"/>
            <a:ext cx="1753550" cy="6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3;p1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715272" y="428604"/>
            <a:ext cx="1314185" cy="5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142843" y="1029362"/>
            <a:ext cx="8749637" cy="110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it-IT" sz="1200" b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PSR Campania 2014/2020, Tipologia di intervento 19.2.1 “Strategie di Sviluppo Locale” Misura 16, Sottomisura 16.9 Tipologia di intervento 16.9.1: Agricoltura sociale, educazione alimentare, ambientale in aziende agricole, cooperazione con soggetti pubblici/privati, ATS GAL Alto Tammaro S.C. a R.L. – GAL </a:t>
            </a:r>
            <a:r>
              <a:rPr lang="it-IT" sz="1200" b="1" dirty="0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Titerno</a:t>
            </a:r>
            <a:r>
              <a:rPr lang="it-IT" sz="1200" b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S-C. a R.L.</a:t>
            </a:r>
          </a:p>
          <a:p>
            <a:pPr lvl="0" algn="ctr">
              <a:spcBef>
                <a:spcPts val="800"/>
              </a:spcBef>
              <a:spcAft>
                <a:spcPts val="0"/>
              </a:spcAft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17232"/>
            <a:ext cx="9144000" cy="13407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Immagin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2" y="1829197"/>
            <a:ext cx="275653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142024" y="2373564"/>
            <a:ext cx="7215238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it-IT" sz="3600" b="1" dirty="0" smtClean="0">
                <a:solidFill>
                  <a:schemeClr val="tx2"/>
                </a:solidFill>
              </a:rPr>
              <a:t>“SEMINARE IDEE”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schemeClr val="tx2"/>
                </a:solidFill>
              </a:rPr>
              <a:t>7 MAGGIO 2022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it-IT" sz="1400" b="1" i="1" dirty="0" smtClean="0">
                <a:solidFill>
                  <a:schemeClr val="tx2"/>
                </a:solidFill>
              </a:rPr>
              <a:t>AZIENDA AGRICOLA CASA FERRARO DA PADRE IN FIGLIO DAL 1720</a:t>
            </a:r>
            <a:endParaRPr lang="it-IT" sz="1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schemeClr val="tx2"/>
                </a:solidFill>
              </a:rPr>
              <a:t>SAN MARCO DEI CAVOTI (BN)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it-IT" sz="1050" b="1" dirty="0" smtClean="0">
              <a:solidFill>
                <a:schemeClr val="accent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84900" y="3737616"/>
            <a:ext cx="692948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PROGRAMMA EVENTO</a:t>
            </a:r>
            <a:endParaRPr lang="it-IT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ORE 9.00 PARTE I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PRESENTAZIONE DEI LAVORI PROGETTUALI E PAROLA AGLI ESPERTI. “A.G.R.I.D.E.E.”- 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Azioni Green per Ridurre gli Impatti con Eco Elementi.</a:t>
            </a:r>
          </a:p>
          <a:p>
            <a:pPr>
              <a:buFont typeface="Wingdings" pitchFamily="2" charset="2"/>
              <a:buChar char="ü"/>
            </a:pPr>
            <a:r>
              <a:rPr lang="it-IT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ORE 10.00 PARTE II                                                                                                                                                                                                    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RAGAZZI SCENDONO “IN CAMPO”! La tecnica della semina del mais in pieno campo.</a:t>
            </a:r>
          </a:p>
          <a:p>
            <a:pPr>
              <a:buFont typeface="Wingdings" pitchFamily="2" charset="2"/>
              <a:buChar char="ü"/>
            </a:pPr>
            <a:r>
              <a:rPr lang="it-IT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ORE 11.00 PARTE III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PAROLA AGLI ALUNNI: DISCUSSIONE DEI RISULTATI DELLA RICERCA                                                                                                                       Gli alunni dell’Istituto di 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Istruzione Superiore Agrario E. </a:t>
            </a:r>
            <a:r>
              <a:rPr lang="it-IT" sz="9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Medi-San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Bartolomeo in </a:t>
            </a:r>
            <a:r>
              <a:rPr lang="it-IT" sz="9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Galdo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(BN)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presentano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risultati raccolti nell’ambito della </a:t>
            </a:r>
            <a:r>
              <a:rPr lang="it-IT" sz="9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fase 0 </a:t>
            </a:r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 progetto.   </a:t>
            </a:r>
          </a:p>
          <a:p>
            <a:pPr>
              <a:buFont typeface="Wingdings" pitchFamily="2" charset="2"/>
              <a:buChar char="ü"/>
            </a:pPr>
            <a:r>
              <a:rPr lang="it-IT" sz="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ORE 12.00 PARTE IV</a:t>
            </a:r>
          </a:p>
          <a:p>
            <a:r>
              <a:rPr lang="it-IT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CONCLUSIONE E SALUTI</a:t>
            </a:r>
            <a:endParaRPr lang="it-IT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8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393939"/>
      </a:lt2>
      <a:accent1>
        <a:srgbClr val="858585"/>
      </a:accent1>
      <a:accent2>
        <a:srgbClr val="939393"/>
      </a:accent2>
      <a:accent3>
        <a:srgbClr val="FFFFFF"/>
      </a:accent3>
      <a:accent4>
        <a:srgbClr val="404040"/>
      </a:accent4>
      <a:accent5>
        <a:srgbClr val="C2C2C2"/>
      </a:accent5>
      <a:accent6>
        <a:srgbClr val="858585"/>
      </a:accent6>
      <a:hlink>
        <a:srgbClr val="69696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177</Words>
  <Application>Microsoft Office PowerPoint</Application>
  <PresentationFormat>Presentazione su schermo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template</vt:lpstr>
      <vt:lpstr>Custom Design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Chiara</cp:lastModifiedBy>
  <cp:revision>106</cp:revision>
  <dcterms:created xsi:type="dcterms:W3CDTF">2006-06-13T13:38:55Z</dcterms:created>
  <dcterms:modified xsi:type="dcterms:W3CDTF">2022-04-22T16:20:46Z</dcterms:modified>
</cp:coreProperties>
</file>